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28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83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4744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121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2760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401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180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72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40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0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2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96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2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4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68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5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ED26F-CF6D-4115-91DE-842635B302B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8FF92A-5408-4016-97B3-4ACB7688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7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9BF1C5-0430-47B8-A4BA-AF01AA7D69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Лекарственные растения России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00D04A0-0EDA-4CBE-81DB-80AFBFA25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4217" y="5095861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Выполнила учитель географии</a:t>
            </a:r>
          </a:p>
          <a:p>
            <a:r>
              <a:rPr lang="ru-RU" dirty="0" smtClean="0"/>
              <a:t>МБОУ </a:t>
            </a:r>
            <a:r>
              <a:rPr lang="ru-RU" dirty="0" err="1" smtClean="0"/>
              <a:t>Дугдинская</a:t>
            </a:r>
            <a:r>
              <a:rPr lang="ru-RU" dirty="0" smtClean="0"/>
              <a:t> СОШ </a:t>
            </a:r>
          </a:p>
          <a:p>
            <a:r>
              <a:rPr lang="ru-RU" dirty="0" smtClean="0"/>
              <a:t>Фогт Наталья Петровна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12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7FA962-8DAC-4553-A9FB-EEE75AE56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Подорожник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C42474A-8905-4EA7-B872-2E473CE91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18" y="1423844"/>
            <a:ext cx="7599218" cy="5226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Подорожник (лат. </a:t>
            </a:r>
            <a:r>
              <a:rPr lang="ru-RU" dirty="0" err="1"/>
              <a:t>Plantago</a:t>
            </a:r>
            <a:r>
              <a:rPr lang="ru-RU" dirty="0"/>
              <a:t>) — травянистое многолетнее или однолетнее растение семейства подорожниковых. Подорожник обыкновенный чаще всего представляет собой пучок листьев в виде прикорневой розетки, иногда в виде небольшого полукустарника. Цветет растение мелкими полупрозрачными цветками. Встречается преимущественно вдоль дорог и тропинок, вблизи жилищ и построек, реже — на лугах и по берегам рек.</a:t>
            </a:r>
          </a:p>
          <a:p>
            <a:pPr marL="0" indent="0" algn="just" fontAlgn="base">
              <a:buNone/>
            </a:pPr>
            <a:r>
              <a:rPr lang="ru-RU" dirty="0"/>
              <a:t>Настой подорожника (особенно большого и блошиного) используют как отхаркивающее средство. Сок свежих листьев обладает кровеостанавливающими свойствами. Иногда польза листьев подорожника проявляется в том, что их используют как наружное средство для перевязок ран, царапин и порезов. Подорожник лечебные свойства которого прежде всего в заживлении ран, хорошо  способствует регенерации тканей.</a:t>
            </a:r>
          </a:p>
          <a:p>
            <a:pPr marL="0" indent="0" algn="just" fontAlgn="base">
              <a:buNone/>
            </a:pPr>
            <a:r>
              <a:rPr lang="ru-RU" dirty="0"/>
              <a:t>Чем полезен подорожник для организма еще? Сок и настой листьев используют при колитах и энтеритах, листья включают в состав многих травяных сборов и лечебных чаев, в частности, почечных и успокаивающих. Подорожник, полезные свойства которого в противовоспалительном эффекте, помогает при бронхите, заболеваниях дыхательных путей. Отваром </a:t>
            </a:r>
            <a:r>
              <a:rPr lang="ru-RU" dirty="0" err="1"/>
              <a:t>полоскают</a:t>
            </a:r>
            <a:r>
              <a:rPr lang="ru-RU" dirty="0"/>
              <a:t> горло при ангине и полость рта при стоматитах.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62D0D29-3D27-4E12-B9CF-8AE1B252B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236" y="2144424"/>
            <a:ext cx="42862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6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235A69-0B64-4516-A8FA-C536C026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Ромашка аптечная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B0C82B-FFEE-4DF2-8D45-740AB06C5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1368425"/>
            <a:ext cx="7554075" cy="48799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Ромашку лекарственную часто также называют ромашкой аптечной, или менее поэтично — ромашкой ободранной (лат. </a:t>
            </a:r>
            <a:r>
              <a:rPr lang="ru-RU" dirty="0" err="1"/>
              <a:t>Matricria</a:t>
            </a:r>
            <a:r>
              <a:rPr lang="ru-RU" dirty="0"/>
              <a:t> </a:t>
            </a:r>
            <a:r>
              <a:rPr lang="ru-RU" dirty="0" err="1"/>
              <a:t>chamomlla</a:t>
            </a:r>
            <a:r>
              <a:rPr lang="ru-RU" dirty="0"/>
              <a:t>). Это однолетнее травянистое растение семейства астровые, широко распространенное в Европе и на Североамериканском континенте.</a:t>
            </a:r>
          </a:p>
          <a:p>
            <a:pPr marL="0" indent="0" algn="just" fontAlgn="base">
              <a:buNone/>
            </a:pPr>
            <a:r>
              <a:rPr lang="ru-RU" dirty="0"/>
              <a:t>Масло ромашки повсеместно находит полезное применение. Главная ценная составная часть — ромашковый </a:t>
            </a:r>
            <a:r>
              <a:rPr lang="ru-RU" dirty="0" err="1"/>
              <a:t>азулен</a:t>
            </a:r>
            <a:r>
              <a:rPr lang="ru-RU" dirty="0"/>
              <a:t>. Часто используется в изготовлении косметики и лекарственных препаратов. Селекционные сорта способны давать повышенное количество </a:t>
            </a:r>
            <a:r>
              <a:rPr lang="ru-RU" dirty="0" err="1"/>
              <a:t>азулена</a:t>
            </a:r>
            <a:r>
              <a:rPr lang="ru-RU" dirty="0"/>
              <a:t>. В растении содержится значимое количество минеральных компонентов: сера, магний, кальций, хлор, фосфор и калий.</a:t>
            </a:r>
          </a:p>
          <a:p>
            <a:pPr marL="0" indent="0" algn="just" fontAlgn="base">
              <a:buNone/>
            </a:pPr>
            <a:r>
              <a:rPr lang="ru-RU" dirty="0"/>
              <a:t>В медицине и косметологии используют как масло ромашки аптечной, так и отвары и настойки на соцветиях. Из растения делают прекрасный успокаивающий ромашковый чай.</a:t>
            </a:r>
          </a:p>
          <a:p>
            <a:pPr marL="0" indent="0" algn="just" fontAlgn="base">
              <a:buNone/>
            </a:pPr>
            <a:r>
              <a:rPr lang="ru-RU" dirty="0"/>
              <a:t>Отвар ромашки нормализует деятельность желудочно-кишечного тракта, расширяет сосуды головного мозга, действует успокаивающе. Благодаря салициловой кислоте средства из ромашки лекарственной прекрасно помогают при проблемной коже, а масло обладает прекрасным омолаживающим и регенерирующим эффектом.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A04F106-8F23-4B63-9416-C6E9B6545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0" y="2282969"/>
            <a:ext cx="42862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40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53A8B7-FF9D-4C11-962F-009E68EC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Чистотел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5947A7-B860-4ED5-84C0-8D72AF429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1825625"/>
            <a:ext cx="7245927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Чистотел или Бородавник (лат. </a:t>
            </a:r>
            <a:r>
              <a:rPr lang="ru-RU" dirty="0" err="1"/>
              <a:t>Chelidónium</a:t>
            </a:r>
            <a:r>
              <a:rPr lang="ru-RU" dirty="0"/>
              <a:t>) - травянистое растение семейства Маковые. В давние времена на Руси эту траву называли «</a:t>
            </a:r>
            <a:r>
              <a:rPr lang="ru-RU" dirty="0" err="1"/>
              <a:t>подтынником</a:t>
            </a:r>
            <a:r>
              <a:rPr lang="ru-RU" dirty="0"/>
              <a:t>», из-за его широкой распространенности, живучести и способности прорастать абсолютно везде, даже под тыном. Из-за множества лечебных свойств чистотел также иногда зовут «русским женьшенем».</a:t>
            </a:r>
          </a:p>
          <a:p>
            <a:pPr marL="0" indent="0" algn="just">
              <a:buNone/>
            </a:pPr>
            <a:r>
              <a:rPr lang="ru-RU" dirty="0"/>
              <a:t>Из лекарственных форм используются настой, отвар, мазь на основе сока чистотела и сам сок в различных концентрациях. Памятуя о том, что это полезное растение все-таки ядовито, необходимо отметить, что максимальная суточная доза чистотела для взрослого — 1 чайная ложка на 1 стакан кипятка. И применять эту дозу настоя ни в коем случае нельзя за один раз — необходимо растянуть на 5-7 приемов в течение всего дня. Сок чистотела крайне ядовит, поэтому применение его на кожу в чистом виде также не рекомендуется. При использовании сока его следует наносить строго в указанных дозировках и только локально, точечно на пораженные места, четко следуя инструкции.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C993766-53C8-438E-8E30-FBC1F3C93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324533"/>
            <a:ext cx="42862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812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243BC8-CF4C-43C8-9DB7-CFAAEC89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Шалфей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EE5514-0217-4260-BB37-77591B189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4" y="1253331"/>
            <a:ext cx="7772400" cy="53829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Шалфей лекарственный, или </a:t>
            </a:r>
            <a:r>
              <a:rPr lang="ru-RU" dirty="0" err="1"/>
              <a:t>сальвия</a:t>
            </a:r>
            <a:r>
              <a:rPr lang="ru-RU" dirty="0"/>
              <a:t> (лат. </a:t>
            </a:r>
            <a:r>
              <a:rPr lang="ru-RU" dirty="0" err="1"/>
              <a:t>Salvia</a:t>
            </a:r>
            <a:r>
              <a:rPr lang="ru-RU" dirty="0"/>
              <a:t>) — многолетнее травянистое растение или небольшой кустарник семейства яснотковых. Распространено практически повсеместно; активно культивируется в качестве сырья для производства лекарственных препаратов. Род этих растений насчитывает множество разновидностей, которые все без исключения являются эфирномасличными. Наибольшей популярностью как лекарственное растение пользуется шалфей мускатный.</a:t>
            </a:r>
          </a:p>
          <a:p>
            <a:pPr marL="0" indent="0" algn="just" fontAlgn="base">
              <a:buNone/>
            </a:pPr>
            <a:r>
              <a:rPr lang="ru-RU" dirty="0"/>
              <a:t>В качестве лекарственного сырья используют высушенные и измельченные листья шалфея мускатного. Отвар из него применяется при заболеваниях горла, дыхательных путей, для полосканий и промывания носоглотки. Настойка шалфея обладает диуретическим действием, помогает при заболеваниях почек и при воспалении мочевыводящих путей. Протирание раствором помогает от кожных воспалений и грибковых заболеваний, от гнойных ран, псориазе, экземе, геморрое, нейродермите. Употребление шалфея внутрь рекомендуется при легких формах сахарного диабета, за счет того что снижает уровень сахара в крови и тягу к сладкому.</a:t>
            </a:r>
          </a:p>
          <a:p>
            <a:pPr marL="0" indent="0" algn="just" fontAlgn="base">
              <a:buNone/>
            </a:pPr>
            <a:r>
              <a:rPr lang="ru-RU" dirty="0"/>
              <a:t>Очень популярен пакетированный чай из листьев; его просто заваривать, и выполняет он сразу несколько функций, лечит комплексно целый ряд заболеваний. Эфирное масло шалфея мускатного применяют при ревматизме, а также для лечения болей в мышцах и суставах. </a:t>
            </a:r>
            <a:r>
              <a:rPr lang="ru-RU" dirty="0" err="1"/>
              <a:t>Свежесорванные</a:t>
            </a:r>
            <a:r>
              <a:rPr lang="ru-RU" dirty="0"/>
              <a:t> листья можно использовать для чистки зубов и освежения полости рта.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6C0103E-4725-4D43-BE64-8C3185FA4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764" y="2173648"/>
            <a:ext cx="3856030" cy="251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48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E297B8-30F8-41D8-AF9B-B834855D7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77636"/>
            <a:ext cx="9171709" cy="46966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В России произрастает огромное количество различных растений. Некоторые из них являются лекарственными, обладают полезными свойствами, поэтому широко используются в медицине, как в народной, так и в традиционной.</a:t>
            </a:r>
          </a:p>
          <a:p>
            <a:pPr marL="0" indent="0" algn="just">
              <a:buNone/>
            </a:pPr>
            <a:r>
              <a:rPr lang="ru-RU" sz="2400" dirty="0"/>
              <a:t>По состоянию на начало 2010 года по данным Международного союза охраны природы (</a:t>
            </a:r>
            <a:r>
              <a:rPr lang="ru-RU" sz="2400" i="1" dirty="0"/>
              <a:t>IUCN</a:t>
            </a:r>
            <a:r>
              <a:rPr lang="ru-RU" sz="2400" dirty="0"/>
              <a:t>), было описано около 320 тысяч видов растений, из них лишь небольшая часть (21 тысяча видов) используется в медицине.</a:t>
            </a:r>
          </a:p>
        </p:txBody>
      </p:sp>
    </p:spTree>
    <p:extLst>
      <p:ext uri="{BB962C8B-B14F-4D97-AF65-F5344CB8AC3E}">
        <p14:creationId xmlns:p14="http://schemas.microsoft.com/office/powerpoint/2010/main" val="400700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F88FB6-FEAF-44E6-8499-0738E980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Сборы этих трав являются основной для изготовления многих медикаментозных препаратов: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0C9FF5-5907-4E4C-884B-189FB506E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настои;</a:t>
            </a:r>
          </a:p>
          <a:p>
            <a:r>
              <a:rPr lang="ru-RU" dirty="0"/>
              <a:t>сиропы;</a:t>
            </a:r>
          </a:p>
          <a:p>
            <a:r>
              <a:rPr lang="ru-RU" dirty="0"/>
              <a:t>чаи;</a:t>
            </a:r>
          </a:p>
          <a:p>
            <a:r>
              <a:rPr lang="ru-RU" dirty="0"/>
              <a:t>отвары;</a:t>
            </a:r>
          </a:p>
          <a:p>
            <a:r>
              <a:rPr lang="ru-RU" dirty="0"/>
              <a:t>мази;</a:t>
            </a:r>
          </a:p>
          <a:p>
            <a:r>
              <a:rPr lang="ru-RU" dirty="0"/>
              <a:t>экстракты;</a:t>
            </a:r>
          </a:p>
          <a:p>
            <a:r>
              <a:rPr lang="ru-RU" dirty="0"/>
              <a:t>травяные сборы;</a:t>
            </a:r>
          </a:p>
          <a:p>
            <a:r>
              <a:rPr lang="ru-RU" dirty="0"/>
              <a:t>порошки.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67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7B5F21-E530-464A-A7E8-7101C54F7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884" y="290968"/>
            <a:ext cx="9160630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Лекарственные растения широко применяются в медицине, поскольку представляют собой комплекс, богатый на активно действующие вещества. Это микроэлементы и эфирные масла, метаболиты и хлорофиллы, протеины, соли и витамины разных групп. Подобный состав очень похож на те элементы, которые встречаются в организме человека. В связи с этим лекарственные растения хорошо воспринимаются организмом и помогают восстанавливать силы, осуществляют оздоровительный эффект.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>
          <a:xfrm>
            <a:off x="1696832" y="3763737"/>
            <a:ext cx="2342072" cy="27350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50" y="3763737"/>
            <a:ext cx="2412622" cy="284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46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E20483-591B-437C-81C1-8FAFAF347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Анис обыкновенный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2705CC-CACC-4E87-81D1-D73543C47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36" y="1460500"/>
            <a:ext cx="7155873" cy="50323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Анис, или анис обыкновенный, или </a:t>
            </a:r>
            <a:r>
              <a:rPr lang="ru-RU" dirty="0" err="1"/>
              <a:t>бедренец</a:t>
            </a:r>
            <a:r>
              <a:rPr lang="ru-RU" dirty="0"/>
              <a:t> анисовый (лат. </a:t>
            </a:r>
            <a:r>
              <a:rPr lang="ru-RU" dirty="0" err="1"/>
              <a:t>Pimpinella</a:t>
            </a:r>
            <a:r>
              <a:rPr lang="ru-RU" dirty="0"/>
              <a:t> </a:t>
            </a:r>
            <a:r>
              <a:rPr lang="ru-RU" dirty="0" err="1"/>
              <a:t>ansum</a:t>
            </a:r>
            <a:r>
              <a:rPr lang="ru-RU" dirty="0"/>
              <a:t>) - небольшое однолетнее травянистое растение семейства зонтичных. В России возделывают анис обыкновенный, его посадки расположены в южных областях, в Краснодарском крае. Анис — ценное лекарственное растение. В качестве лечебного сырья используют его плоды, которые собирают в период созревания, сушат и запасают впрок. Основным ценным компонентом является эфирное масло аниса, в состав которого входит масса важнейших химических соединений — анетол, анисовый спирт, </a:t>
            </a:r>
            <a:r>
              <a:rPr lang="ru-RU" dirty="0" err="1"/>
              <a:t>дипентен</a:t>
            </a:r>
            <a:r>
              <a:rPr lang="ru-RU" dirty="0"/>
              <a:t>, ацетальдегид и прочие. Польза аниса для здоровья как лекарственного растения известна с древнейших времен. Отвар и настойка аниса, а также другие лекарственные препараты на его основе обладают бактерицидными, жаропонижающими, спазмолитическими и потогонными свойствами. Анис полезен при кашле - он обладает </a:t>
            </a:r>
            <a:r>
              <a:rPr lang="ru-RU" dirty="0" err="1"/>
              <a:t>ярковыраженным</a:t>
            </a:r>
            <a:r>
              <a:rPr lang="ru-RU" dirty="0"/>
              <a:t> отхаркивающим действием, способностью разжижать мокроту и выводить ее из бронхов. Настойка и отвар аниса незаменимы при бронхитах и трахеитах, прочих заболеваниях дыхательных путей.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7C89810-FD83-4FF1-A0C8-7727E04B9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405" y="2033587"/>
            <a:ext cx="4515658" cy="294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0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1BF95B-8316-41E9-9451-3477BA31F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Василек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38196EB-09BA-44C5-8634-45A711286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636"/>
            <a:ext cx="6670964" cy="544483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Полевой цветок ярко-синего цвета, хорошо известный всем под названием василек луговой, является однолетним травянистым растением семейства астровых, с ботаническим названием </a:t>
            </a:r>
            <a:r>
              <a:rPr lang="ru-RU" dirty="0" err="1"/>
              <a:t>Centaurea</a:t>
            </a:r>
            <a:r>
              <a:rPr lang="ru-RU" dirty="0"/>
              <a:t> </a:t>
            </a:r>
            <a:r>
              <a:rPr lang="ru-RU" dirty="0" err="1"/>
              <a:t>cyanus</a:t>
            </a:r>
            <a:r>
              <a:rPr lang="ru-RU" dirty="0"/>
              <a:t> L. Он также известен как </a:t>
            </a:r>
            <a:r>
              <a:rPr lang="ru-RU" dirty="0" err="1"/>
              <a:t>синецветка</a:t>
            </a:r>
            <a:r>
              <a:rPr lang="ru-RU" dirty="0"/>
              <a:t>, </a:t>
            </a:r>
            <a:r>
              <a:rPr lang="ru-RU" dirty="0" err="1"/>
              <a:t>блаватка</a:t>
            </a:r>
            <a:r>
              <a:rPr lang="ru-RU" dirty="0"/>
              <a:t>, </a:t>
            </a:r>
            <a:r>
              <a:rPr lang="ru-RU" dirty="0" err="1"/>
              <a:t>бобыльник</a:t>
            </a:r>
            <a:r>
              <a:rPr lang="ru-RU" dirty="0"/>
              <a:t> и переполох. </a:t>
            </a:r>
          </a:p>
          <a:p>
            <a:pPr marL="0" indent="0" algn="just" fontAlgn="base">
              <a:buNone/>
            </a:pPr>
            <a:r>
              <a:rPr lang="ru-RU" dirty="0"/>
              <a:t>Медицинское применение василька лугового весьма широко: его применяют как антимикробное, дезинфицирующее, мочегонное и потогонное, а также ранозаживляющее средство. Васильки, полезные свойства которых применяются для улучшения состояния кожи, лечат сложные кожные заболевания — фурункулез, экзему, лишаи и так далее. Весьма активно лечебные свойства василька используются и в косметологии, для изготовления различных лосьонов, кремов и </a:t>
            </a:r>
            <a:r>
              <a:rPr lang="ru-RU" dirty="0" err="1"/>
              <a:t>тоников</a:t>
            </a:r>
            <a:r>
              <a:rPr lang="ru-RU" dirty="0"/>
              <a:t>. Из-за </a:t>
            </a:r>
            <a:r>
              <a:rPr lang="ru-RU" dirty="0" err="1"/>
              <a:t>ярковыраженной</a:t>
            </a:r>
            <a:r>
              <a:rPr lang="ru-RU" dirty="0"/>
              <a:t> ядовитости применение внутрь препаратов на основе василька категорически противопоказано беременным и кормящим женщинам, а также детям.</a:t>
            </a:r>
          </a:p>
          <a:p>
            <a:pPr marL="0" indent="0" algn="just" fontAlgn="base">
              <a:buNone/>
            </a:pPr>
            <a:r>
              <a:rPr lang="ru-RU" dirty="0"/>
              <a:t>Из-за ядовитых свойств василек не используется в кулинарии, но вот цветки василька являются прекрасными медоносами.  Васильковый мед прозрачен, горьковат и имеет светлый янтарно-зеленоватый оттенок.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4228413-B9C8-4E59-9FE6-D4E7948AA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164" y="2103436"/>
            <a:ext cx="42862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3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CAC4E4-6826-472C-8199-36A513569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Девясил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E68039-EDA1-4628-B6EF-A7C76BF54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673" y="1479261"/>
            <a:ext cx="6684818" cy="50136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Девясил (лат. </a:t>
            </a:r>
            <a:r>
              <a:rPr lang="ru-RU" dirty="0" err="1"/>
              <a:t>ampnula</a:t>
            </a:r>
            <a:r>
              <a:rPr lang="ru-RU" dirty="0"/>
              <a:t>) — многолетнее или однолетнее растение семейства астровые. Его также называют Желтым цветом из-за характерной окраски цветков. </a:t>
            </a:r>
          </a:p>
          <a:p>
            <a:pPr marL="0" indent="0" algn="just">
              <a:buNone/>
            </a:pPr>
            <a:r>
              <a:rPr lang="ru-RU" dirty="0"/>
              <a:t>Что лечит девясил? Лекарственные препараты на его основе применяют для лечения бронхитов и заболеваний верхних и нижних дыхательных путей, в качестве эффективного отхаркивающего средства. Полезные свойства девясила используются при заболеваниях желудочно-кишечного тракта, кишечника и двенадцатиперстной кишки, при язвенной болезни, а также при мочеполовых расстройствах.</a:t>
            </a:r>
          </a:p>
          <a:p>
            <a:pPr marL="0" indent="0" algn="just">
              <a:buNone/>
            </a:pPr>
            <a:r>
              <a:rPr lang="ru-RU" dirty="0"/>
              <a:t>Основное лекарственное сырье растения — это высушенный и измельченный корень девясила. Из него готовят отвары, настои, сиропы, суспензии и прочие лекарственные формы и препараты.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E42F7FB-0C20-48A8-AA67-1F55518C2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76" y="1864775"/>
            <a:ext cx="4676391" cy="304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860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41C1E8-62CD-477A-BD41-CC568BFBC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Зверобой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EDDA75-EFA1-47C3-87DF-B8B1D0B42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55" y="1745673"/>
            <a:ext cx="6996546" cy="443129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Зверобой (лат. </a:t>
            </a:r>
            <a:r>
              <a:rPr lang="ru-RU" dirty="0" err="1"/>
              <a:t>hypericum</a:t>
            </a:r>
            <a:r>
              <a:rPr lang="ru-RU" dirty="0"/>
              <a:t> </a:t>
            </a:r>
            <a:r>
              <a:rPr lang="ru-RU" dirty="0" err="1"/>
              <a:t>perforatum</a:t>
            </a:r>
            <a:r>
              <a:rPr lang="ru-RU" dirty="0"/>
              <a:t>), или зверобой продырявленный — многолетнее травянистое растение семейства зверобойные. В основном трава, но некоторые виды представляют собой кустарники или низкорослые деревья. Применение зверобоя - обычно в качестве лекарственного растения, а также иногда в качестве пряности. Полезные свойства зверобоя связаны с прекрасным бактерицидным и противовоспалительным эффектом. Ценные компоненты содержатся во всех частях растения.</a:t>
            </a:r>
          </a:p>
          <a:p>
            <a:pPr marL="0" indent="0" algn="just">
              <a:buNone/>
            </a:pPr>
            <a:r>
              <a:rPr lang="ru-RU" dirty="0"/>
              <a:t>Сок травы и наружные препараты на ее основе прекрасно залечивают раны, язвы и нарывы, а настой зверобоя обладает потогонным действием. Отвары и настои зверобоя вылечивают от глистов, выводят токсины, помогают при отравлениях, заболеваниях желудочно-кишечного тракта. Полезные свойства зверобоя применяются при воспалительных процессах: препараты на его основе помогают при воспалениях горла, носоглотки, стоматитах, заболеваниях десен. Полоскание отваром способно унять зубную боль.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1A100AA-8F44-478B-B24D-05AD3A889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1" y="1936605"/>
            <a:ext cx="42862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79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EF3AF3-21B3-4045-B951-06B36686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Одуванчик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9A234A-45DD-4192-A026-348D8EFEA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130" y="1814945"/>
            <a:ext cx="6912380" cy="436201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Одуванчик, именуемый на латыни </a:t>
            </a:r>
            <a:r>
              <a:rPr lang="ru-RU" dirty="0" err="1"/>
              <a:t>Taraxacum</a:t>
            </a:r>
            <a:r>
              <a:rPr lang="ru-RU" dirty="0"/>
              <a:t>, — по сути является сорняком. Это многолетнее травянистое растение семейства сложноцветных, тем не менее, весьма почитается многими ценителями и культивируется как садово-огородное во множестве стран.</a:t>
            </a:r>
          </a:p>
          <a:p>
            <a:pPr marL="0" indent="0" algn="just" fontAlgn="base">
              <a:buNone/>
            </a:pPr>
            <a:r>
              <a:rPr lang="ru-RU" dirty="0"/>
              <a:t>Полезные свойства одуванчика находят применение в традиционной медицине. По ее рекомендации полезно употреблять отвары и настои корня в качестве горечи для возбуждения аппетита и улучшения деятельности пищеварения. </a:t>
            </a:r>
          </a:p>
          <a:p>
            <a:pPr marL="0" indent="0" algn="just" fontAlgn="base">
              <a:buNone/>
            </a:pPr>
            <a:r>
              <a:rPr lang="ru-RU" dirty="0"/>
              <a:t>Применение одуванчика в косметологии связано с его млечным соком (соком из стебля) — он помогает осветлить веснушки, отбелить кожу, убрать излишнюю пигментацию.</a:t>
            </a:r>
          </a:p>
          <a:p>
            <a:pPr marL="0" indent="0" algn="just" fontAlgn="base">
              <a:buNone/>
            </a:pPr>
            <a:r>
              <a:rPr lang="ru-RU" dirty="0"/>
              <a:t>В кулинарии используют молодые листья одуванчика - их добавляют в салаты, зеленые супы и холодные закуски. Из цветков часто делают варенье, компоты и джемы, а иногда даже вино.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A52D0B9-D69F-4B6E-B7BD-9564F7599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821" y="2130568"/>
            <a:ext cx="4622050" cy="300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5207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899</Words>
  <Application>Microsoft Office PowerPoint</Application>
  <PresentationFormat>Произвольный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Лекарственные растения России</vt:lpstr>
      <vt:lpstr>Презентация PowerPoint</vt:lpstr>
      <vt:lpstr>Сборы этих трав являются основной для изготовления многих медикаментозных препаратов:</vt:lpstr>
      <vt:lpstr>Презентация PowerPoint</vt:lpstr>
      <vt:lpstr>Анис обыкновенный</vt:lpstr>
      <vt:lpstr>Василек</vt:lpstr>
      <vt:lpstr>Девясил</vt:lpstr>
      <vt:lpstr>Зверобой</vt:lpstr>
      <vt:lpstr>Одуванчик</vt:lpstr>
      <vt:lpstr>Подорожник</vt:lpstr>
      <vt:lpstr>Ромашка аптечная</vt:lpstr>
      <vt:lpstr>Чистотел</vt:lpstr>
      <vt:lpstr>Шалфей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Лекарственные растения</dc:title>
  <dc:creator>1</dc:creator>
  <cp:lastModifiedBy>ФОГТ</cp:lastModifiedBy>
  <cp:revision>5</cp:revision>
  <dcterms:created xsi:type="dcterms:W3CDTF">2018-09-13T10:05:40Z</dcterms:created>
  <dcterms:modified xsi:type="dcterms:W3CDTF">2018-09-14T10:58:36Z</dcterms:modified>
</cp:coreProperties>
</file>