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4" r:id="rId6"/>
    <p:sldId id="261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81" r:id="rId17"/>
    <p:sldId id="275" r:id="rId18"/>
    <p:sldId id="280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0436E59-89FA-4564-AB5D-1B68C592EC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FA50336-0123-450E-B14E-ABD0DA6993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6%D0%B5%D0%BD%D1%82%D1%80%D0%B0%D0%BB%D1%8C%D0%BD%D0%BE%D1%8F%D0%BA%D1%83%D1%82%D1%81%D0%BA%D0%B0%D1%8F_%D0%BD%D0%B8%D0%B7%D0%BC%D0%B5%D0%BD%D0%BD%D0%BE%D1%81%D1%82%D1%8C" TargetMode="External"/><Relationship Id="rId3" Type="http://schemas.openxmlformats.org/officeDocument/2006/relationships/hyperlink" Target="https://ru.wikipedia.org/wiki/%D0%A5%D1%80%D0%B5%D0%B1%D0%B5%D1%82_%D0%A7%D0%B5%D1%80%D1%81%D0%BA%D0%BE%D0%B3%D0%BE_(%D0%A1%D0%B5%D0%B2%D0%B5%D1%80%D0%BE-%D0%92%D0%BE%D1%81%D1%82%D0%BE%D1%87%D0%BD%D0%B0%D1%8F_%D0%A1%D0%B8%D0%B1%D0%B8%D1%80%D1%8C)" TargetMode="External"/><Relationship Id="rId7" Type="http://schemas.openxmlformats.org/officeDocument/2006/relationships/hyperlink" Target="https://ru.wikipedia.org/wiki/%D0%A1%D1%80%D0%B5%D0%B4%D0%BD%D0%B5%D1%81%D0%B8%D0%B1%D0%B8%D1%80%D1%81%D0%BA%D0%BE%D0%B5_%D0%BF%D0%BB%D0%BE%D1%81%D0%BA%D0%BE%D0%B3%D0%BE%D1%80%D1%8C%D0%B5" TargetMode="External"/><Relationship Id="rId2" Type="http://schemas.openxmlformats.org/officeDocument/2006/relationships/hyperlink" Target="https://ru.wikipedia.org/wiki/%D0%9F%D0%BE%D0%B1%D0%B5%D0%B4%D0%B0_(%D0%B3%D0%BE%D1%80%D0%B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2%D0%B5%D1%80%D1%85%D0%BE%D1%8F%D0%BD%D1%81%D0%BA%D0%B8%D0%B9_%D1%85%D1%80%D0%B5%D0%B1%D0%B5%D1%82" TargetMode="External"/><Relationship Id="rId5" Type="http://schemas.openxmlformats.org/officeDocument/2006/relationships/hyperlink" Target="https://ru.wikipedia.org/wiki/%D0%A1%D1%83%D0%BD%D1%82%D0%B0%D1%80-%D0%A5%D0%B0%D1%8F%D1%82%D0%B0" TargetMode="External"/><Relationship Id="rId10" Type="http://schemas.openxmlformats.org/officeDocument/2006/relationships/hyperlink" Target="https://ru.wikipedia.org/wiki/%D0%A1%D0%B5%D0%B2%D0%B5%D1%80%D0%BE-%D0%A1%D0%B8%D0%B1%D0%B8%D1%80%D1%81%D0%BA%D0%B0%D1%8F_%D0%BD%D0%B8%D0%B7%D0%BC%D0%B5%D0%BD%D0%BD%D0%BE%D1%81%D1%82%D1%8C" TargetMode="External"/><Relationship Id="rId4" Type="http://schemas.openxmlformats.org/officeDocument/2006/relationships/hyperlink" Target="https://ru.wikipedia.org/wiki/%D0%9C%D1%83%D1%81-%D0%A5%D0%B0%D1%8F" TargetMode="External"/><Relationship Id="rId9" Type="http://schemas.openxmlformats.org/officeDocument/2006/relationships/hyperlink" Target="https://ru.wikipedia.org/wiki/%D0%9A%D0%BE%D0%BB%D1%8B%D0%BC%D1%81%D0%BA%D0%B0%D1%8F_%D0%BD%D0%B8%D0%B7%D0%BC%D0%B5%D0%BD%D0%BD%D0%BE%D1%81%D1%82%D1%8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0%BD%D0%B4%D0%B8%D0%B3%D0%B8%D1%80%D0%BA%D0%B0" TargetMode="External"/><Relationship Id="rId3" Type="http://schemas.openxmlformats.org/officeDocument/2006/relationships/hyperlink" Target="https://ru.wikipedia.org/wiki/%D0%AF%D0%BA%D1%83%D1%82%D1%81%D0%BA" TargetMode="External"/><Relationship Id="rId7" Type="http://schemas.openxmlformats.org/officeDocument/2006/relationships/hyperlink" Target="https://ru.wikipedia.org/wiki/%D0%A7%D0%B0%D1%81%D0%BE%D0%B2%D0%B0%D1%8F_%D0%B7%D0%BE%D0%BD%D0%B0" TargetMode="External"/><Relationship Id="rId2" Type="http://schemas.openxmlformats.org/officeDocument/2006/relationships/hyperlink" Target="https://ru.wikipedia.org/wiki/%D0%A7%D0%B0%D1%81%D0%BE%D0%B2%D0%BE%D0%B9_%D0%BF%D0%BE%D1%8F%D1%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5%D0%B0%D0%BD%D0%B4%D1%8B%D0%B3%D0%B0_(%D0%BF%D0%BE%D1%81%D1%91%D0%BB%D0%BE%D0%BA_%D0%B3%D0%BE%D1%80%D0%BE%D0%B4%D1%81%D0%BA%D0%BE%D0%B3%D0%BE_%D1%82%D0%B8%D0%BF%D0%B0)" TargetMode="External"/><Relationship Id="rId5" Type="http://schemas.openxmlformats.org/officeDocument/2006/relationships/hyperlink" Target="https://ru.wikipedia.org/wiki/%D0%9C%D0%B8%D1%80%D0%BD%D1%8B%D0%B9_(%D0%AF%D0%BA%D1%83%D1%82%D0%B8%D1%8F)" TargetMode="External"/><Relationship Id="rId4" Type="http://schemas.openxmlformats.org/officeDocument/2006/relationships/hyperlink" Target="https://ru.wikipedia.org/wiki/%D0%9D%D0%B5%D1%80%D1%8E%D0%BD%D0%B3%D1%80%D0%B8" TargetMode="External"/><Relationship Id="rId9" Type="http://schemas.openxmlformats.org/officeDocument/2006/relationships/hyperlink" Target="https://ru.wikipedia.org/wiki/%D0%9A%D0%BE%D0%BB%D1%8B%D0%BC%D0%B0_(%D1%80%D0%B5%D0%BA%D0%B0)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Якутия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Презентацию подготовила </a:t>
            </a:r>
          </a:p>
          <a:p>
            <a:r>
              <a:rPr lang="ru-RU" dirty="0" smtClean="0"/>
              <a:t>Ученица 8 класса</a:t>
            </a:r>
          </a:p>
          <a:p>
            <a:r>
              <a:rPr lang="ru-RU" dirty="0" smtClean="0"/>
              <a:t>МБОУ </a:t>
            </a:r>
            <a:r>
              <a:rPr lang="ru-RU" dirty="0" err="1" smtClean="0"/>
              <a:t>Дугдинская</a:t>
            </a:r>
            <a:r>
              <a:rPr lang="ru-RU" dirty="0" smtClean="0"/>
              <a:t> СОШ</a:t>
            </a:r>
          </a:p>
          <a:p>
            <a:r>
              <a:rPr lang="ru-RU" dirty="0" smtClean="0"/>
              <a:t>Тарасова Кристина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Долины рек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000" dirty="0"/>
              <a:t>В долинах рек преобладают луговые растения: одуванчики, щавель, можжевельник, смородина, черемуха, крапива и подорожники.  </a:t>
            </a:r>
          </a:p>
          <a:p>
            <a:pPr fontAlgn="base"/>
            <a:r>
              <a:rPr lang="ru-RU" sz="2000" dirty="0"/>
              <a:t>Несмотря на короткое лето, в Якутии успевают созревать почти все виды зерновых культур, самые популярные овощи и фрукты. Например, недалеко от Якутска выращивают сочные и сладкие арбузы.</a:t>
            </a:r>
          </a:p>
          <a:p>
            <a:endParaRPr lang="ru-RU" dirty="0"/>
          </a:p>
        </p:txBody>
      </p:sp>
      <p:pic>
        <p:nvPicPr>
          <p:cNvPr id="4" name="Рисунок 3" descr="Yakutiya_5-400x2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273754"/>
            <a:ext cx="3571900" cy="227708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Если флору Якутии представить цифрами, то получится следующее: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000" dirty="0"/>
              <a:t>Высших растений – 1850 видов;</a:t>
            </a:r>
          </a:p>
          <a:p>
            <a:pPr fontAlgn="base"/>
            <a:r>
              <a:rPr lang="ru-RU" sz="2000" dirty="0"/>
              <a:t>Мхов – 575 видов;</a:t>
            </a:r>
          </a:p>
          <a:p>
            <a:pPr fontAlgn="base"/>
            <a:r>
              <a:rPr lang="ru-RU" sz="2000" dirty="0"/>
              <a:t>Лишайников – 550 видов;</a:t>
            </a:r>
          </a:p>
          <a:p>
            <a:pPr fontAlgn="base"/>
            <a:r>
              <a:rPr lang="ru-RU" sz="2000" dirty="0"/>
              <a:t>Водорослей – 2678 видов;</a:t>
            </a:r>
          </a:p>
          <a:p>
            <a:pPr fontAlgn="base"/>
            <a:r>
              <a:rPr lang="ru-RU" sz="2000" dirty="0"/>
              <a:t>Грибов – 600 </a:t>
            </a:r>
            <a:r>
              <a:rPr lang="ru-RU" sz="2000" dirty="0" smtClean="0"/>
              <a:t>видов.</a:t>
            </a:r>
            <a:endParaRPr lang="ru-RU" sz="2000" dirty="0"/>
          </a:p>
        </p:txBody>
      </p:sp>
      <p:pic>
        <p:nvPicPr>
          <p:cNvPr id="4" name="Рисунок 3" descr="Yakutiya_6-400x2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733326"/>
            <a:ext cx="4418321" cy="2916092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Животный мир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Фауна Республики сформировалась в палеогене. Именно в этот период здесь появились типичные представители животного мира, приспособленные к условиям сурового климата. Их отличает склонность к сезонной миграции, значительное накопление подкожного жира, пушистый и густой мех или пух, умение рыть норы в снегу и готовить запасы на зиму. Большинство животных впадает в зимнюю спячку.</a:t>
            </a:r>
          </a:p>
          <a:p>
            <a:pPr fontAlgn="base"/>
            <a:r>
              <a:rPr lang="ru-RU" dirty="0" smtClean="0"/>
              <a:t>Большая часть республики лежит в зоне вечной мерзлоты. Летом почва оттаивает на глубину 3-4 метра. Но даже на такой глубине нередко обнаруживаются кости вымерших мамонтов. Особенно знаменито </a:t>
            </a:r>
            <a:r>
              <a:rPr lang="ru-RU" dirty="0" err="1" smtClean="0"/>
              <a:t>Берелехское</a:t>
            </a:r>
            <a:r>
              <a:rPr lang="ru-RU" dirty="0" smtClean="0"/>
              <a:t> "кладбище", где обнаружили боле 150 скелетов этих доисторических гигантов.</a:t>
            </a:r>
          </a:p>
          <a:p>
            <a:endParaRPr lang="ru-RU" sz="2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Yakutiya_7-400x26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714488"/>
            <a:ext cx="6704026" cy="4491698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200" dirty="0" smtClean="0"/>
              <a:t>Якутия омывается морем Лаптевых и </a:t>
            </a:r>
            <a:r>
              <a:rPr lang="ru-RU" sz="2200" dirty="0" err="1" smtClean="0"/>
              <a:t>Восточно-Сибирским</a:t>
            </a:r>
            <a:r>
              <a:rPr lang="ru-RU" sz="2200" dirty="0" smtClean="0"/>
              <a:t> морем. А потому морская фауна республики представлена довольно богато: здесь обитают около 240 видов донных позвоночных и почти 140 видов </a:t>
            </a:r>
            <a:r>
              <a:rPr lang="ru-RU" sz="2200" dirty="0" err="1" smtClean="0"/>
              <a:t>зоопланкотона</a:t>
            </a:r>
            <a:r>
              <a:rPr lang="ru-RU" sz="2200" dirty="0" smtClean="0"/>
              <a:t>. А вот морских рыб мало: сельдь, камбала, треска. Изредка попадается полярная акула. В устьях реках ловят омуля, </a:t>
            </a:r>
            <a:r>
              <a:rPr lang="ru-RU" sz="2200" dirty="0" err="1" smtClean="0"/>
              <a:t>мускуна</a:t>
            </a:r>
            <a:r>
              <a:rPr lang="ru-RU" sz="2200" dirty="0" smtClean="0"/>
              <a:t>, нельму.</a:t>
            </a:r>
          </a:p>
          <a:p>
            <a:pPr fontAlgn="base"/>
            <a:r>
              <a:rPr lang="ru-RU" sz="2200" dirty="0" smtClean="0"/>
              <a:t>Более широко представлены морские млекопитающие. Местная рыба и </a:t>
            </a:r>
            <a:r>
              <a:rPr lang="ru-RU" sz="2200" dirty="0" err="1" smtClean="0"/>
              <a:t>зоопланкотон</a:t>
            </a:r>
            <a:r>
              <a:rPr lang="ru-RU" sz="2200" dirty="0" smtClean="0"/>
              <a:t> служат пищей для нерпы, белухи, нарвала. Есть моржи, нередко к берегам Якутии заплывают гренландские киты.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sz="2600" dirty="0" smtClean="0"/>
              <a:t>Но больше всего на численность рыбы оказывает влияние популяция белых медведей и многочисленные птицы. На скалистых берегах гнездятся огромные стаи крачек, чаек и кайры. На близлежащих островах встречаются водоплавающие: утки, гуси, черные казарки, гаги, чирки. А местная </a:t>
            </a:r>
            <a:r>
              <a:rPr lang="ru-RU" sz="2600" dirty="0" err="1" smtClean="0"/>
              <a:t>розовая</a:t>
            </a:r>
            <a:r>
              <a:rPr lang="ru-RU" sz="2600" dirty="0" smtClean="0"/>
              <a:t> чайка и белый </a:t>
            </a:r>
            <a:r>
              <a:rPr lang="ru-RU" sz="2600" dirty="0" err="1" smtClean="0"/>
              <a:t>журавль-стерх</a:t>
            </a:r>
            <a:r>
              <a:rPr lang="ru-RU" sz="2600" dirty="0" smtClean="0"/>
              <a:t> занесены в Красную книгу.</a:t>
            </a:r>
          </a:p>
          <a:p>
            <a:pPr fontAlgn="base"/>
            <a:r>
              <a:rPr lang="ru-RU" sz="2600" dirty="0" smtClean="0"/>
              <a:t>Чуть далее от побережья, в зоне тундры обитают песцы, полярные волки, лемминги, полярные совы и куропатки, северные олени. Интересно, но вопреки распространенному мнению, многие якуты никогда не видели оленей. Эти животные обитают в основном в северной части края. На сегодня в Якутии известно 5 популяций северного оленя общей численностью 190 тыс. голов.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Yakutiya_8-400x24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928670"/>
            <a:ext cx="6929486" cy="516208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200" dirty="0" smtClean="0"/>
              <a:t>Ландшафт большей части Республики Саха представлен горами и плоскогорьями. Это место обитания снежных баранов, кабарги. В горах водятся черношапочные сурки, пищухи. Над вершинами парят орлы, беркуты, соколы-сапсаны.</a:t>
            </a:r>
          </a:p>
          <a:p>
            <a:pPr fontAlgn="base"/>
            <a:r>
              <a:rPr lang="ru-RU" sz="2200" dirty="0" smtClean="0"/>
              <a:t>Но больше всего животных обитает в тайге. Роскошные хвойные леса стали домом для бурого медведя и лесного волка, рыси и лис. Из копытных встречаются изюбри, косули, лоси, кабарги. Но особенно ценятся представители куньих: песцы, горностаи, соболи, росомахи, колонок и ласки.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Yakutiya_10-400x28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071546"/>
            <a:ext cx="7321760" cy="5143536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sz="2600" dirty="0" smtClean="0"/>
              <a:t>Богата тайга и пернатой дичью. В Якутии охотникам настоящее раздолье: куропатки и тетерева, глухари и рябчики.</a:t>
            </a:r>
          </a:p>
          <a:p>
            <a:pPr fontAlgn="base"/>
            <a:r>
              <a:rPr lang="ru-RU" sz="2600" dirty="0" smtClean="0"/>
              <a:t>Особо стоит отметить фауну озер и рек, так как рек в Якутии более 700 тысяч, а озер – 800 тысяч. В водоемах обитает более 50 видов рыб, наиболее ценными из которых считаются представители семейства лососевых и сиговых. В 30-е годы прошлого столетия в озерах стали разводить ондатр. В 60-х годах завезли американскую норку, которая успешно акклиматизировалась в местных условиях. А в конце прошлого века в один из улусов Якутии завезли для разведения овцебыков. Эти животные некогда обитали здесь, и теперь предпринимаются шаги по восстановлению популяции овцебыка.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Якутия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Якутия, или Республика Саха – самый крупный по территории регион России и одна из самых крупных административных единиц в мире. Будь Якутия самостоятельным государством, она занимала бы 8-ое место в мире по площади. При этом по численности населения Саха остается одной из самой малозаселенных территорий. На 1 человека здесь приходится почти 3 кв. км. Это обуславливается тем, что почти 40 % земель региона расположены за Северным полярным кругом.</a:t>
            </a:r>
          </a:p>
          <a:p>
            <a:pPr fontAlgn="base"/>
            <a:r>
              <a:rPr lang="ru-RU" dirty="0"/>
              <a:t>На такой обширной территории представлено сразу 4 климатические зоны. Большая часть Саха (около 80%) занимает тайга. На севере узкая полоса лесотундры переходит в тундру и сменяется арктической пустыней. Соответственно, флора и фауна Якутии представлена типичными представителями этих климатических поясов.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Yakutiya_12-400x26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000240"/>
            <a:ext cx="6357982" cy="4196269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Жители Саха обладают уникальнейшим оптом разведения крупного рогатого скота в условиях Крайнего Севера. Здесь разводят коров, коз, баранов, быков, а якутские лошади считаются одной из древнейших пород. К тому же молоко у местных коров считается самым жирным – почти сливки.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24-024-Spasibo-za-vniman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Рельеф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Якутия характеризуется многообразием природных условий и ресурсов, что обусловлено физико-географическим положением её территории. Большую часть занимают горы и плоскогорья, на долю которых приходится более ⅔ её поверхности, и лишь ⅓ расположена на низменности. Самая высокая точка — гора </a:t>
            </a:r>
            <a:r>
              <a:rPr lang="ru-RU" dirty="0">
                <a:hlinkClick r:id="rId2" tooltip="Победа (гора)"/>
              </a:rPr>
              <a:t>Победа</a:t>
            </a:r>
            <a:r>
              <a:rPr lang="ru-RU" dirty="0"/>
              <a:t> (3147 м, по другим данным 3003 м, находится на </a:t>
            </a:r>
            <a:r>
              <a:rPr lang="ru-RU" dirty="0">
                <a:hlinkClick r:id="rId3" tooltip="Хребет Черского (Северо-Восточная Сибирь)"/>
              </a:rPr>
              <a:t>хребте Черского</a:t>
            </a:r>
            <a:r>
              <a:rPr lang="ru-RU" dirty="0"/>
              <a:t>) или </a:t>
            </a:r>
            <a:r>
              <a:rPr lang="ru-RU" dirty="0" err="1">
                <a:hlinkClick r:id="rId4" tooltip="Мус-Хая"/>
              </a:rPr>
              <a:t>Мус-Хая</a:t>
            </a:r>
            <a:r>
              <a:rPr lang="ru-RU" dirty="0"/>
              <a:t> (2959 м, по другим данным 3011 м, находится на хребте </a:t>
            </a:r>
            <a:r>
              <a:rPr lang="ru-RU" dirty="0" err="1">
                <a:hlinkClick r:id="rId5" tooltip="Сунтар-Хаята"/>
              </a:rPr>
              <a:t>Сунтар-Хаята</a:t>
            </a:r>
            <a:r>
              <a:rPr lang="ru-RU" dirty="0"/>
              <a:t>). В Якутии также расположен </a:t>
            </a:r>
            <a:r>
              <a:rPr lang="ru-RU" dirty="0" err="1">
                <a:hlinkClick r:id="rId6" tooltip="Верхоянский хребет"/>
              </a:rPr>
              <a:t>Верхоянский</a:t>
            </a:r>
            <a:r>
              <a:rPr lang="ru-RU" dirty="0">
                <a:hlinkClick r:id="rId6" tooltip="Верхоянский хребет"/>
              </a:rPr>
              <a:t> хребет</a:t>
            </a:r>
            <a:r>
              <a:rPr lang="ru-RU" dirty="0"/>
              <a:t>.</a:t>
            </a:r>
          </a:p>
          <a:p>
            <a:r>
              <a:rPr lang="ru-RU" dirty="0"/>
              <a:t>Западную часть Якутии занимает одно из крупнейших плоскогорий — </a:t>
            </a:r>
            <a:r>
              <a:rPr lang="ru-RU" dirty="0">
                <a:hlinkClick r:id="rId7" tooltip="Среднесибирское плоскогорье"/>
              </a:rPr>
              <a:t>Среднесибирское</a:t>
            </a:r>
            <a:r>
              <a:rPr lang="ru-RU" dirty="0"/>
              <a:t>.</a:t>
            </a:r>
          </a:p>
          <a:p>
            <a:r>
              <a:rPr lang="ru-RU" dirty="0"/>
              <a:t>Крупнейшие низменности: </a:t>
            </a:r>
            <a:r>
              <a:rPr lang="ru-RU" dirty="0" err="1">
                <a:hlinkClick r:id="rId8" tooltip="Центральноякутская низменность"/>
              </a:rPr>
              <a:t>Центральноякутская</a:t>
            </a:r>
            <a:r>
              <a:rPr lang="ru-RU" dirty="0"/>
              <a:t>, </a:t>
            </a:r>
            <a:r>
              <a:rPr lang="ru-RU" dirty="0">
                <a:hlinkClick r:id="rId9" tooltip="Колымская низменность"/>
              </a:rPr>
              <a:t>Колымская</a:t>
            </a:r>
            <a:r>
              <a:rPr lang="ru-RU" dirty="0"/>
              <a:t>, восточная часть </a:t>
            </a:r>
            <a:r>
              <a:rPr lang="ru-RU" dirty="0">
                <a:hlinkClick r:id="rId10" tooltip="Северо-Сибирская низменность"/>
              </a:rPr>
              <a:t>Северо-Сибирской низменности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sz="2400" dirty="0"/>
              <a:t>После Арктики и Антарктики, Республика Саха считается одним из самых холодных мест в мире. Зима здесь длится очень долго – например, октябрь и апрель считаются еще зимними месяцами, так как температура в эти дни опускается ниже 0°C. Климат – резко континентальный, поэтому зима здесь бесснежная и засушливая. А больше всего осадков выпадет в июле-августе.</a:t>
            </a:r>
          </a:p>
          <a:p>
            <a:pPr fontAlgn="base"/>
            <a:r>
              <a:rPr lang="ru-RU" sz="2400" dirty="0"/>
              <a:t>В Якутии наблюдается самый большой годовой перепад температур – от +40°C летом до -60°C зимой</a:t>
            </a:r>
            <a:r>
              <a:rPr lang="ru-RU" sz="2400" dirty="0" smtClean="0"/>
              <a:t>.</a:t>
            </a:r>
            <a:r>
              <a:rPr lang="ru-RU" sz="2400" dirty="0"/>
              <a:t> Зимой солнце низко стоит над Саха, поэтому дни здесь короткие, а за Полярным кругом воцаряется полярная ночь, изредка освещающаяся всполохами северного сияния. Летом, наоборот, солнце стоит высоко, наступает период белых ночей. Даже на широте Якутска световой день летом длится до 20 часов.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Yakutiya_14-400x28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428736"/>
            <a:ext cx="7077069" cy="5077796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Часовые пояса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На территории Якутии применяется время трёх </a:t>
            </a:r>
            <a:r>
              <a:rPr lang="ru-RU" dirty="0">
                <a:hlinkClick r:id="rId2" tooltip="Часовой пояс"/>
              </a:rPr>
              <a:t>часовых поясов</a:t>
            </a:r>
            <a:r>
              <a:rPr lang="ru-RU" dirty="0"/>
              <a:t>. Западная и центральная часть, крупные населённые пункты </a:t>
            </a:r>
            <a:r>
              <a:rPr lang="ru-RU" dirty="0">
                <a:hlinkClick r:id="rId3" tooltip="Якутск"/>
              </a:rPr>
              <a:t>Якутск</a:t>
            </a:r>
            <a:r>
              <a:rPr lang="ru-RU" dirty="0"/>
              <a:t>, </a:t>
            </a:r>
            <a:r>
              <a:rPr lang="ru-RU" dirty="0">
                <a:hlinkClick r:id="rId4" tooltip="Нерюнгри"/>
              </a:rPr>
              <a:t>Нерюнгри</a:t>
            </a:r>
            <a:r>
              <a:rPr lang="ru-RU" dirty="0"/>
              <a:t>, </a:t>
            </a:r>
            <a:r>
              <a:rPr lang="ru-RU" dirty="0">
                <a:hlinkClick r:id="rId5" tooltip="Мирный (Якутия)"/>
              </a:rPr>
              <a:t>Мирный</a:t>
            </a:r>
            <a:r>
              <a:rPr lang="ru-RU" dirty="0"/>
              <a:t>, </a:t>
            </a:r>
            <a:r>
              <a:rPr lang="ru-RU" dirty="0">
                <a:hlinkClick r:id="rId6" tooltip="Хандыга (посёлок городского типа)"/>
              </a:rPr>
              <a:t>Хандыга</a:t>
            </a:r>
            <a:r>
              <a:rPr lang="ru-RU" dirty="0"/>
              <a:t> находятся в </a:t>
            </a:r>
            <a:r>
              <a:rPr lang="ru-RU" dirty="0">
                <a:hlinkClick r:id="rId7" tooltip="Часовая зона"/>
              </a:rPr>
              <a:t>часовой зоне</a:t>
            </a:r>
            <a:r>
              <a:rPr lang="ru-RU" dirty="0"/>
              <a:t> МСК+6 (UTC+9). </a:t>
            </a:r>
            <a:r>
              <a:rPr lang="ru-RU" dirty="0" err="1"/>
              <a:t>Верхоянский</a:t>
            </a:r>
            <a:r>
              <a:rPr lang="ru-RU" dirty="0"/>
              <a:t> район, </a:t>
            </a:r>
            <a:r>
              <a:rPr lang="ru-RU" dirty="0" err="1"/>
              <a:t>Оймяконский</a:t>
            </a:r>
            <a:r>
              <a:rPr lang="ru-RU" dirty="0"/>
              <a:t> и </a:t>
            </a:r>
            <a:r>
              <a:rPr lang="ru-RU" dirty="0" err="1"/>
              <a:t>Усть-Янский</a:t>
            </a:r>
            <a:r>
              <a:rPr lang="ru-RU" dirty="0"/>
              <a:t> улусы (районы) — МСК+7 (UTC+10). Восточная часть, бассейны рек </a:t>
            </a:r>
            <a:r>
              <a:rPr lang="ru-RU" dirty="0">
                <a:hlinkClick r:id="rId8" tooltip="Индигирка"/>
              </a:rPr>
              <a:t>Индигирки</a:t>
            </a:r>
            <a:r>
              <a:rPr lang="ru-RU" dirty="0"/>
              <a:t> и </a:t>
            </a:r>
            <a:r>
              <a:rPr lang="ru-RU" dirty="0">
                <a:hlinkClick r:id="rId9" tooltip="Колыма (река)"/>
              </a:rPr>
              <a:t>Колымы</a:t>
            </a:r>
            <a:r>
              <a:rPr lang="ru-RU" dirty="0"/>
              <a:t> — </a:t>
            </a:r>
            <a:r>
              <a:rPr lang="ru-RU" dirty="0" err="1"/>
              <a:t>Абыйский</a:t>
            </a:r>
            <a:r>
              <a:rPr lang="ru-RU" dirty="0"/>
              <a:t>, </a:t>
            </a:r>
            <a:r>
              <a:rPr lang="ru-RU" dirty="0" err="1"/>
              <a:t>Аллаиховский</a:t>
            </a:r>
            <a:r>
              <a:rPr lang="ru-RU" dirty="0"/>
              <a:t> и </a:t>
            </a:r>
            <a:r>
              <a:rPr lang="ru-RU" dirty="0" err="1"/>
              <a:t>Среднеколымский</a:t>
            </a:r>
            <a:r>
              <a:rPr lang="ru-RU" dirty="0"/>
              <a:t> улусы (районы), </a:t>
            </a:r>
            <a:r>
              <a:rPr lang="ru-RU" dirty="0" err="1"/>
              <a:t>Верхнеколымский</a:t>
            </a:r>
            <a:r>
              <a:rPr lang="ru-RU" dirty="0"/>
              <a:t>, </a:t>
            </a:r>
            <a:r>
              <a:rPr lang="ru-RU" dirty="0" err="1"/>
              <a:t>Момский</a:t>
            </a:r>
            <a:r>
              <a:rPr lang="ru-RU" dirty="0"/>
              <a:t> и </a:t>
            </a:r>
            <a:r>
              <a:rPr lang="ru-RU" dirty="0" err="1"/>
              <a:t>Нижнеколымский</a:t>
            </a:r>
            <a:r>
              <a:rPr lang="ru-RU" dirty="0"/>
              <a:t> районы — МСК+8 (UTC+11). Связано это с достаточно северным расположением республики, где длина дуги параллели на 1 градус долготы составляет всего 40-50 километров (разница в местном солнечном времени на 1 час соответствует 600—750 километрам), а протяженность республики с запада на восток составляет почти 2000 километров.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Растительный мир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/>
              <a:t>На севере Республики Саха раскинулась тундра, где условия для произрастания растений неблагоприятны. За короткое лето земля не успевает оттаять полностью, образуя слой вечной мерзлоты. В верхних слоях почвы скапливается влага, что приводит к образованию болот со скудными залежами торфа. Богатых запасов торфа в тундре не найти, так как самого главного компонента – растений – здесь мало. В тундровой части Якутии процветают лишь мхи и лишайники</a:t>
            </a:r>
            <a:r>
              <a:rPr lang="ru-RU" sz="2000" dirty="0" smtClean="0"/>
              <a:t>.</a:t>
            </a:r>
            <a:r>
              <a:rPr lang="ru-RU" sz="2000" dirty="0"/>
              <a:t> Лишайники представлены огромным количеством видов: </a:t>
            </a:r>
            <a:r>
              <a:rPr lang="ru-RU" sz="2000" dirty="0" err="1"/>
              <a:t>аматории</a:t>
            </a:r>
            <a:r>
              <a:rPr lang="ru-RU" sz="2000" dirty="0"/>
              <a:t>, кладонии, </a:t>
            </a:r>
            <a:r>
              <a:rPr lang="ru-RU" sz="2000" dirty="0" err="1"/>
              <a:t>цетрарии</a:t>
            </a:r>
            <a:r>
              <a:rPr lang="ru-RU" sz="2000" dirty="0"/>
              <a:t>, из </a:t>
            </a:r>
            <a:r>
              <a:rPr lang="ru-RU" sz="2000" dirty="0" err="1"/>
              <a:t>кустраниковых</a:t>
            </a:r>
            <a:r>
              <a:rPr lang="ru-RU" sz="2000" dirty="0"/>
              <a:t> можно встретить арктическую толокнянку и воронику. Мхи также произрастают обильно, особенно ближе к южным границам тундры. Еще южнее расположено царство карликовых ив, </a:t>
            </a:r>
            <a:r>
              <a:rPr lang="ru-RU" sz="2000" dirty="0" err="1"/>
              <a:t>каранковых</a:t>
            </a:r>
            <a:r>
              <a:rPr lang="ru-RU" sz="2000" dirty="0"/>
              <a:t> березок, вересков.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Yakutiya_3-400x26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143404" cy="2765722"/>
          </a:xfrm>
        </p:spPr>
      </p:pic>
      <p:pic>
        <p:nvPicPr>
          <p:cNvPr id="15362" name="Picture 2" descr="http://xn----8sbiecm6bhdx8i.xn--p1ai/sites/default/files/resize/images/okruzhayushhij_mir/Yakutiya_2-400x3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571612"/>
            <a:ext cx="3810000" cy="2857500"/>
          </a:xfrm>
          <a:prstGeom prst="rect">
            <a:avLst/>
          </a:prstGeom>
          <a:noFill/>
        </p:spPr>
      </p:pic>
      <p:pic>
        <p:nvPicPr>
          <p:cNvPr id="15364" name="Picture 4" descr="http://xn----8sbiecm6bhdx8i.xn--p1ai/sites/default/files/resize/images/okruzhayushhij_mir/Yakutiya_1-400x3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000504"/>
            <a:ext cx="3571900" cy="2678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Лесотундра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000" dirty="0"/>
              <a:t>В узкой полосе лесотундры, ближе к тайге произрастают европейские и сибирские ели, лиственницы, осоки. Из ягод много морошки, голубики, клюквы, </a:t>
            </a:r>
            <a:r>
              <a:rPr lang="ru-RU" sz="2000" dirty="0" err="1"/>
              <a:t>малауры</a:t>
            </a:r>
            <a:r>
              <a:rPr lang="ru-RU" sz="2000" dirty="0"/>
              <a:t>, </a:t>
            </a:r>
            <a:r>
              <a:rPr lang="ru-RU" sz="2000" dirty="0" err="1" smtClean="0"/>
              <a:t>малины.Зато</a:t>
            </a:r>
            <a:r>
              <a:rPr lang="ru-RU" sz="2000" dirty="0" smtClean="0"/>
              <a:t> </a:t>
            </a:r>
            <a:r>
              <a:rPr lang="ru-RU" sz="2000" dirty="0"/>
              <a:t>тайга – это настоящее лесное королевство. В якутской тайге преобладает </a:t>
            </a:r>
            <a:r>
              <a:rPr lang="ru-RU" sz="2000" dirty="0" err="1"/>
              <a:t>даурская</a:t>
            </a:r>
            <a:r>
              <a:rPr lang="ru-RU" sz="2000" dirty="0"/>
              <a:t> лиственница, которая неплохо приспособилась к местным суровым условиям и может на зиму сбрасывать свою хвою. Много кедров, елей, берез, пихт</a:t>
            </a:r>
            <a:r>
              <a:rPr lang="ru-RU" sz="2200" dirty="0"/>
              <a:t>, встречаются сосняки.</a:t>
            </a:r>
          </a:p>
          <a:p>
            <a:r>
              <a:rPr lang="ru-RU" dirty="0" smtClean="0"/>
              <a:t>               </a:t>
            </a:r>
            <a:endParaRPr lang="ru-RU" dirty="0"/>
          </a:p>
        </p:txBody>
      </p:sp>
      <p:pic>
        <p:nvPicPr>
          <p:cNvPr id="4" name="Рисунок 3" descr="Yakutiya_4-400x2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4457707"/>
            <a:ext cx="3071834" cy="2211721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</TotalTime>
  <Words>1134</Words>
  <Application>Microsoft Office PowerPoint</Application>
  <PresentationFormat>Экран (4:3)</PresentationFormat>
  <Paragraphs>43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Якутия</vt:lpstr>
      <vt:lpstr>Якутия</vt:lpstr>
      <vt:lpstr>Рельеф</vt:lpstr>
      <vt:lpstr>Климат</vt:lpstr>
      <vt:lpstr>Слайд 5</vt:lpstr>
      <vt:lpstr>Часовые пояса</vt:lpstr>
      <vt:lpstr>Растительный мир</vt:lpstr>
      <vt:lpstr>Слайд 8</vt:lpstr>
      <vt:lpstr>Лесотундра</vt:lpstr>
      <vt:lpstr>Долины рек</vt:lpstr>
      <vt:lpstr>Если флору Якутии представить цифрами, то получится следующее:</vt:lpstr>
      <vt:lpstr>Животный мир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5</cp:revision>
  <dcterms:created xsi:type="dcterms:W3CDTF">2017-04-27T08:49:20Z</dcterms:created>
  <dcterms:modified xsi:type="dcterms:W3CDTF">2017-04-27T09:36:07Z</dcterms:modified>
</cp:coreProperties>
</file>