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780000">
            <a:off x="4427524" y="987382"/>
            <a:ext cx="5004000" cy="2052000"/>
          </a:xfrm>
        </p:spPr>
        <p:txBody>
          <a:bodyPr>
            <a:normAutofit/>
          </a:bodyPr>
          <a:lstStyle/>
          <a:p>
            <a:r>
              <a:rPr lang="ru-RU" sz="7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Алтай</a:t>
            </a:r>
            <a:endParaRPr lang="ru-RU" sz="72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71736" y="5143512"/>
            <a:ext cx="6400800" cy="125253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Сделала: Ученица 8 класса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МБОУ </a:t>
            </a:r>
            <a:r>
              <a:rPr lang="ru-RU" dirty="0" smtClean="0">
                <a:solidFill>
                  <a:schemeClr val="bg1"/>
                </a:solidFill>
              </a:rPr>
              <a:t>Дугдинская</a:t>
            </a:r>
            <a:r>
              <a:rPr lang="ru-RU" dirty="0" smtClean="0">
                <a:solidFill>
                  <a:schemeClr val="bg1"/>
                </a:solidFill>
              </a:rPr>
              <a:t> СОШ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Бондарь </a:t>
            </a:r>
            <a:r>
              <a:rPr lang="ru-RU" dirty="0" smtClean="0">
                <a:solidFill>
                  <a:schemeClr val="bg1"/>
                </a:solidFill>
              </a:rPr>
              <a:t>Карина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2f393d18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428604"/>
            <a:ext cx="4714908" cy="35361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0400" y="1828800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0" dirty="0" smtClean="0"/>
              <a:t>Климат региона резко континентальный с холодной зимой и тёплым летом. Погода в каждом конкретном месте зависит от его высоты и преобладающих ветров. В Горном Алтае находится как самое тёплое место Сибири, так и её полюс холода. Климат формируется под влиянием арктических масс, тёплых и влажных ветров Атлантики и жаркого воздуха Средней Азии. Зима в регионе продолжается от 3 до 5 месяцев, одно из самых холодных мест — Чуйская долина, где температура опускается до -32°. Значительно теплее в южных районах Алтайских гор, — например, в районе Телецкого озера зима радует комфортными десятью градусами мороза. Весной и осенью часты похолодания и заморозки, продолжающиеся до середины июня в высокогорных районах. Самый тёплый месяц — июль со средней температурой от +14 до +16°; в высокогорьях — от +5 до +8°, здесь температура понижается на 0,6° с увеличением высоты на каждые 100 метров.</a:t>
            </a:r>
            <a:endParaRPr lang="ru-RU" sz="2000" dirty="0"/>
          </a:p>
        </p:txBody>
      </p:sp>
      <p:pic>
        <p:nvPicPr>
          <p:cNvPr id="4" name="Содержимое 3" descr="1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" y="4806950"/>
            <a:ext cx="2891308" cy="1784350"/>
          </a:xfrm>
        </p:spPr>
      </p:pic>
      <p:pic>
        <p:nvPicPr>
          <p:cNvPr id="5" name="Рисунок 4" descr="13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600" y="4762500"/>
            <a:ext cx="2800350" cy="186023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0" dirty="0" smtClean="0">
                <a:solidFill>
                  <a:schemeClr val="bg1"/>
                </a:solidFill>
              </a:rPr>
              <a:t>Горный Алтай знаменит богатой флорой и фауной. На относительно небольшой территории региона растут почти все виды растительности Азии, Казахстана и европейской части России. На разных по высоте Алтайских горах расположились тайга, степь, горная тундра и альпийские луга.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268371_9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350" y="1917700"/>
            <a:ext cx="4943475" cy="3295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1287695553_taig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550" y="3517900"/>
            <a:ext cx="43434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0" dirty="0" smtClean="0">
                <a:solidFill>
                  <a:schemeClr val="bg1"/>
                </a:solidFill>
              </a:rPr>
              <a:t>В каждой природной зоне обитают животные, приспособленные к определённым условиям среды. Часть из них — медведи, марал, соболь, — кочуют из одного ареала в другой. В Горном Алтае водится также лось, кабарга, косуля, суслик, лиса, росомаха, белка, горностай. В высокогорье живёт редчайший зверь на Земле — ирбис (снежный барс), а также сибирский козёл и красный волк.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imgpreview (7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950" y="2228850"/>
            <a:ext cx="1778000" cy="1331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olen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2850" y="2317750"/>
            <a:ext cx="1852083" cy="1511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kronockij_zapovednik_animalreader.ru_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38700" y="2317750"/>
            <a:ext cx="1600200" cy="1200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1_5254f48cb53395254f48cb537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72300" y="2051050"/>
            <a:ext cx="1856503" cy="15557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0_f8c2c_d3998781_or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5900" y="3917950"/>
            <a:ext cx="2089150" cy="14558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 descr="Stoat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7300" y="4673600"/>
            <a:ext cx="1876425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 descr="0_c6c57_e485fdb3_orig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38650" y="3829050"/>
            <a:ext cx="2133600" cy="16971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Рисунок 10" descr="снежный-барс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27750" y="4406900"/>
            <a:ext cx="2784273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45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104106471_1376737879_0014014Spasibozavnimani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«Алтай» </a:t>
            </a:r>
            <a:r>
              <a:rPr lang="ru-RU" sz="2000" b="0" dirty="0" smtClean="0">
                <a:solidFill>
                  <a:schemeClr val="bg1"/>
                </a:solidFill>
              </a:rPr>
              <a:t>переводится как «золотые горы». Горный хребет Алтайских гор располагается в Центральной Азии. Здесь, в месте, где сходятся границы Китая, России, Монголии и Казахстана, где берут свое начало реки Иртыш и </a:t>
            </a:r>
            <a:r>
              <a:rPr lang="ru-RU" sz="2000" b="0" dirty="0" smtClean="0">
                <a:solidFill>
                  <a:schemeClr val="bg1"/>
                </a:solidFill>
              </a:rPr>
              <a:t>Обь, </a:t>
            </a:r>
            <a:r>
              <a:rPr lang="ru-RU" sz="2000" b="0" dirty="0" smtClean="0">
                <a:solidFill>
                  <a:schemeClr val="bg1"/>
                </a:solidFill>
              </a:rPr>
              <a:t>родились великие «золотые горы».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3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9301" y="1683385"/>
            <a:ext cx="7556499" cy="5041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0" dirty="0" smtClean="0">
                <a:solidFill>
                  <a:schemeClr val="bg1"/>
                </a:solidFill>
              </a:rPr>
              <a:t>Самый высокий хребет Алтайских гор — Катунский. Своими снежными склонами, острыми пиками, живописными озёрами и ледниками эта часть горной системы Алтая похожа на Альпы.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311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695450"/>
            <a:ext cx="4872252" cy="2266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311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350" y="3695700"/>
            <a:ext cx="5526176" cy="25712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600" y="495300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0" dirty="0" smtClean="0">
                <a:solidFill>
                  <a:schemeClr val="bg1"/>
                </a:solidFill>
              </a:rPr>
              <a:t>Горы возникли благодаря </a:t>
            </a:r>
            <a:r>
              <a:rPr lang="ru-RU" sz="2000" dirty="0" smtClean="0">
                <a:solidFill>
                  <a:schemeClr val="bg1"/>
                </a:solidFill>
              </a:rPr>
              <a:t>Индостану</a:t>
            </a:r>
            <a:r>
              <a:rPr lang="ru-RU" sz="2000" b="0" dirty="0" smtClean="0">
                <a:solidFill>
                  <a:schemeClr val="bg1"/>
                </a:solidFill>
              </a:rPr>
              <a:t>: после того, как остров врезался в Азию, он смял её часть. 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b="0" dirty="0" smtClean="0">
                <a:solidFill>
                  <a:schemeClr val="bg1"/>
                </a:solidFill>
              </a:rPr>
              <a:t>Так на нашей планете возникло еще одно красивое место. На древнетюркском языке «ал» значит «золото», а «тай» — «гора». Вот и получилось, что «Алтай» — это «</a:t>
            </a:r>
            <a:r>
              <a:rPr lang="ru-RU" sz="2000" dirty="0" smtClean="0">
                <a:solidFill>
                  <a:schemeClr val="bg1"/>
                </a:solidFill>
              </a:rPr>
              <a:t>Золотые горы</a:t>
            </a:r>
            <a:r>
              <a:rPr lang="ru-RU" sz="2000" b="0" dirty="0" smtClean="0">
                <a:solidFill>
                  <a:schemeClr val="bg1"/>
                </a:solidFill>
              </a:rPr>
              <a:t>» … или «Горы золота». Кто знает…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2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2650" y="2139950"/>
            <a:ext cx="7197162" cy="4400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950" y="717550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b="0" dirty="0" smtClean="0">
                <a:solidFill>
                  <a:schemeClr val="bg1"/>
                </a:solidFill>
              </a:rPr>
              <a:t>Высота </a:t>
            </a:r>
            <a:r>
              <a:rPr lang="ru-RU" sz="2000" dirty="0" smtClean="0">
                <a:solidFill>
                  <a:schemeClr val="bg1"/>
                </a:solidFill>
              </a:rPr>
              <a:t>гор Алтая </a:t>
            </a:r>
            <a:r>
              <a:rPr lang="ru-RU" sz="2000" b="0" dirty="0" smtClean="0">
                <a:solidFill>
                  <a:schemeClr val="bg1"/>
                </a:solidFill>
              </a:rPr>
              <a:t>колеблется в пределах от 1500 до 1750 метров. Район алтайских гор просто усеян большими и малыми озерами. Озера располагаются как у подножия гор, так и на высоте. К примеру, озеро </a:t>
            </a:r>
            <a:r>
              <a:rPr lang="ru-RU" sz="2000" b="0" dirty="0" err="1" smtClean="0">
                <a:solidFill>
                  <a:schemeClr val="bg1"/>
                </a:solidFill>
              </a:rPr>
              <a:t>Увс</a:t>
            </a:r>
            <a:r>
              <a:rPr lang="ru-RU" sz="2000" b="0" dirty="0" smtClean="0">
                <a:solidFill>
                  <a:schemeClr val="bg1"/>
                </a:solidFill>
              </a:rPr>
              <a:t> </a:t>
            </a:r>
            <a:r>
              <a:rPr lang="ru-RU" sz="2000" b="0" dirty="0" err="1" smtClean="0">
                <a:solidFill>
                  <a:schemeClr val="bg1"/>
                </a:solidFill>
              </a:rPr>
              <a:t>Нуур</a:t>
            </a:r>
            <a:r>
              <a:rPr lang="ru-RU" sz="2000" b="0" dirty="0" smtClean="0">
                <a:solidFill>
                  <a:schemeClr val="bg1"/>
                </a:solidFill>
              </a:rPr>
              <a:t> находится на расстоянии 720 метров над уровнем </a:t>
            </a:r>
            <a:r>
              <a:rPr lang="ru-RU" sz="2000" b="0" dirty="0" err="1" smtClean="0">
                <a:solidFill>
                  <a:schemeClr val="bg1"/>
                </a:solidFill>
              </a:rPr>
              <a:t>моря.На</a:t>
            </a:r>
            <a:r>
              <a:rPr lang="ru-RU" sz="2000" b="0" dirty="0" smtClean="0">
                <a:solidFill>
                  <a:schemeClr val="bg1"/>
                </a:solidFill>
              </a:rPr>
              <a:t> </a:t>
            </a:r>
            <a:r>
              <a:rPr lang="ru-RU" sz="2000" b="0" dirty="0" smtClean="0">
                <a:solidFill>
                  <a:schemeClr val="bg1"/>
                </a:solidFill>
              </a:rPr>
              <a:t>северо-западе алтайских гор возвышения круты и высоки. Здесь находится высочайшая гора в России – двухконечная </a:t>
            </a:r>
            <a:r>
              <a:rPr lang="ru-RU" sz="2000" dirty="0" smtClean="0">
                <a:solidFill>
                  <a:schemeClr val="bg1"/>
                </a:solidFill>
              </a:rPr>
              <a:t>Белуха</a:t>
            </a:r>
            <a:r>
              <a:rPr lang="ru-RU" sz="2000" b="0" dirty="0" smtClean="0">
                <a:solidFill>
                  <a:schemeClr val="bg1"/>
                </a:solidFill>
              </a:rPr>
              <a:t>. Один пик горы Белуха расположен на высоте 4506 метров, а другой – на высоте 4440 метров.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1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3800" y="2673350"/>
            <a:ext cx="6223000" cy="384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2600" y="3619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b="0" dirty="0" smtClean="0">
                <a:solidFill>
                  <a:schemeClr val="bg1"/>
                </a:solidFill>
              </a:rPr>
              <a:t>На юго-западе алтайских гор проходит долина </a:t>
            </a:r>
            <a:r>
              <a:rPr lang="ru-RU" sz="2200" dirty="0" smtClean="0">
                <a:solidFill>
                  <a:schemeClr val="bg1"/>
                </a:solidFill>
              </a:rPr>
              <a:t>реки Катунь</a:t>
            </a:r>
            <a:r>
              <a:rPr lang="ru-RU" sz="2200" b="0" dirty="0" smtClean="0">
                <a:solidFill>
                  <a:schemeClr val="bg1"/>
                </a:solidFill>
              </a:rPr>
              <a:t>. Катунь, широко изогнувшись</a:t>
            </a:r>
            <a:r>
              <a:rPr lang="ru-RU" sz="2200" b="0" dirty="0" smtClean="0">
                <a:solidFill>
                  <a:schemeClr val="bg1"/>
                </a:solidFill>
              </a:rPr>
              <a:t>, спускается с Алтайских гор и впадает в реку </a:t>
            </a:r>
            <a:r>
              <a:rPr lang="ru-RU" sz="2200" b="0" dirty="0" err="1" smtClean="0">
                <a:solidFill>
                  <a:schemeClr val="bg1"/>
                </a:solidFill>
              </a:rPr>
              <a:t>Бийя</a:t>
            </a:r>
            <a:r>
              <a:rPr lang="ru-RU" sz="2200" b="0" dirty="0" smtClean="0">
                <a:solidFill>
                  <a:schemeClr val="bg1"/>
                </a:solidFill>
              </a:rPr>
              <a:t>. Здесь </a:t>
            </a:r>
            <a:r>
              <a:rPr lang="ru-RU" sz="2200" b="0" dirty="0" smtClean="0">
                <a:solidFill>
                  <a:schemeClr val="bg1"/>
                </a:solidFill>
              </a:rPr>
              <a:t>располагается </a:t>
            </a:r>
            <a:r>
              <a:rPr lang="ru-RU" sz="2200" b="0" dirty="0" smtClean="0">
                <a:solidFill>
                  <a:schemeClr val="bg1"/>
                </a:solidFill>
              </a:rPr>
              <a:t>одно из красивейших мест на </a:t>
            </a:r>
            <a:r>
              <a:rPr lang="ru-RU" sz="2200" b="0" dirty="0" err="1" smtClean="0">
                <a:solidFill>
                  <a:schemeClr val="bg1"/>
                </a:solidFill>
              </a:rPr>
              <a:t>Алтае.Совсем</a:t>
            </a:r>
            <a:r>
              <a:rPr lang="ru-RU" sz="2200" b="0" dirty="0" smtClean="0">
                <a:solidFill>
                  <a:schemeClr val="bg1"/>
                </a:solidFill>
              </a:rPr>
              <a:t> </a:t>
            </a:r>
            <a:r>
              <a:rPr lang="ru-RU" sz="2200" b="0" dirty="0" smtClean="0">
                <a:solidFill>
                  <a:schemeClr val="bg1"/>
                </a:solidFill>
              </a:rPr>
              <a:t>недалеко от Катуни есть </a:t>
            </a:r>
            <a:r>
              <a:rPr lang="ru-RU" sz="2200" dirty="0" smtClean="0">
                <a:solidFill>
                  <a:schemeClr val="bg1"/>
                </a:solidFill>
              </a:rPr>
              <a:t>озеро Колывань</a:t>
            </a:r>
            <a:r>
              <a:rPr lang="ru-RU" sz="2200" b="0" dirty="0" smtClean="0">
                <a:solidFill>
                  <a:schemeClr val="bg1"/>
                </a:solidFill>
              </a:rPr>
              <a:t>. Озеро окружено стенами скал и гор, овеяно легендами и известно своими жителями – мастерами камнерезного дела</a:t>
            </a:r>
            <a:r>
              <a:rPr lang="ru-RU" sz="2000" b="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9b4ee526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3800" y="2095500"/>
            <a:ext cx="6591770" cy="444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050" y="2730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b="0" dirty="0" smtClean="0">
                <a:solidFill>
                  <a:schemeClr val="bg1"/>
                </a:solidFill>
              </a:rPr>
              <a:t>А на северо-востоке Алтая простирается огромное </a:t>
            </a:r>
            <a:r>
              <a:rPr lang="ru-RU" sz="2000" dirty="0" smtClean="0">
                <a:solidFill>
                  <a:schemeClr val="bg1"/>
                </a:solidFill>
              </a:rPr>
              <a:t>Телецкое озеро</a:t>
            </a:r>
            <a:r>
              <a:rPr lang="ru-RU" sz="2000" b="0" dirty="0" smtClean="0">
                <a:solidFill>
                  <a:schemeClr val="bg1"/>
                </a:solidFill>
              </a:rPr>
              <a:t>, которое находится под охраной ЮНЕСКО. Вдоль восточного берега озера располагается заповедник, богатая природа которого поражает даже бывалого туриста. Здесь есть редкие виды животных – снежный барс, или, к примеру, алтайские аргали.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12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9350" y="1695450"/>
            <a:ext cx="6341533" cy="4756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150" y="5397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000" b="0" dirty="0" smtClean="0">
                <a:solidFill>
                  <a:schemeClr val="bg1"/>
                </a:solidFill>
              </a:rPr>
              <a:t>Благодаря нескольким периодам образования, Алтайские горы и сочетают в себе все возможные рельефы. Горы Алтая можно разделить на четыре части: равнинная местность, альпинотипный ледниковый высокогорный рельеф и среднегорный рельеф. В основном все районы Алтайских гор изрезаны небольшими речушками, стекающие в долины, образуя кристально чистые горные озера. Питание у этих водоемов исключительно снеговое, поэтому в зависимости от времени года уровень воды в водоемах может колебаться.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4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3850" y="2317750"/>
            <a:ext cx="5748867" cy="431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0" dirty="0" smtClean="0">
                <a:solidFill>
                  <a:schemeClr val="bg1"/>
                </a:solidFill>
              </a:rPr>
              <a:t>Алтайские горы знамениты пещерами, которых здесь насчитывается более 300, особенно много их в бассейне рек Катунь, </a:t>
            </a:r>
            <a:r>
              <a:rPr lang="ru-RU" sz="2000" b="0" dirty="0" err="1" smtClean="0">
                <a:solidFill>
                  <a:schemeClr val="bg1"/>
                </a:solidFill>
              </a:rPr>
              <a:t>Ануй</a:t>
            </a:r>
            <a:r>
              <a:rPr lang="ru-RU" sz="2000" b="0" dirty="0" smtClean="0">
                <a:solidFill>
                  <a:schemeClr val="bg1"/>
                </a:solidFill>
              </a:rPr>
              <a:t> и </a:t>
            </a:r>
            <a:r>
              <a:rPr lang="ru-RU" sz="2000" b="0" dirty="0" err="1" smtClean="0">
                <a:solidFill>
                  <a:schemeClr val="bg1"/>
                </a:solidFill>
              </a:rPr>
              <a:t>Чарыш</a:t>
            </a:r>
            <a:r>
              <a:rPr lang="ru-RU" sz="2000" b="0" dirty="0" smtClean="0">
                <a:solidFill>
                  <a:schemeClr val="bg1"/>
                </a:solidFill>
              </a:rPr>
              <a:t>. Горный Алтай — край водопадов, самый высокий из которых — 60-метровый </a:t>
            </a:r>
            <a:r>
              <a:rPr lang="ru-RU" sz="2000" b="0" dirty="0" err="1" smtClean="0">
                <a:solidFill>
                  <a:schemeClr val="bg1"/>
                </a:solidFill>
              </a:rPr>
              <a:t>Текелю</a:t>
            </a:r>
            <a:r>
              <a:rPr lang="ru-RU" sz="2000" b="0" dirty="0" smtClean="0">
                <a:solidFill>
                  <a:schemeClr val="bg1"/>
                </a:solidFill>
              </a:rPr>
              <a:t>, впадающий в реку </a:t>
            </a:r>
            <a:r>
              <a:rPr lang="ru-RU" sz="2000" b="0" dirty="0" err="1" smtClean="0">
                <a:solidFill>
                  <a:schemeClr val="bg1"/>
                </a:solidFill>
              </a:rPr>
              <a:t>Аккем</a:t>
            </a:r>
            <a:r>
              <a:rPr lang="ru-RU" sz="2000" b="0" dirty="0" smtClean="0">
                <a:solidFill>
                  <a:schemeClr val="bg1"/>
                </a:solidFill>
              </a:rPr>
              <a:t>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290267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150" y="1873250"/>
            <a:ext cx="3531394" cy="4708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VODOPAD-TEKELY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850" y="2095500"/>
            <a:ext cx="4580467" cy="343535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</TotalTime>
  <Words>451</Words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Алтай</vt:lpstr>
      <vt:lpstr>«Алтай» переводится как «золотые горы». Горный хребет Алтайских гор располагается в Центральной Азии. Здесь, в месте, где сходятся границы Китая, России, Монголии и Казахстана, где берут свое начало реки Иртыш и Обь, родились великие «золотые горы».</vt:lpstr>
      <vt:lpstr>Самый высокий хребет Алтайских гор — Катунский. Своими снежными склонами, острыми пиками, живописными озёрами и ледниками эта часть горной системы Алтая похожа на Альпы.</vt:lpstr>
      <vt:lpstr>Горы возникли благодаря Индостану: после того, как остров врезался в Азию, он смял её часть.  Так на нашей планете возникло еще одно красивое место. На древнетюркском языке «ал» значит «золото», а «тай» — «гора». Вот и получилось, что «Алтай» — это «Золотые горы» … или «Горы золота». Кто знает…</vt:lpstr>
      <vt:lpstr>Высота гор Алтая колеблется в пределах от 1500 до 1750 метров. Район алтайских гор просто усеян большими и малыми озерами. Озера располагаются как у подножия гор, так и на высоте. К примеру, озеро Увс Нуур находится на расстоянии 720 метров над уровнем моря.На северо-западе алтайских гор возвышения круты и высоки. Здесь находится высочайшая гора в России – двухконечная Белуха. Один пик горы Белуха расположен на высоте 4506 метров, а другой – на высоте 4440 метров.</vt:lpstr>
      <vt:lpstr>На юго-западе алтайских гор проходит долина реки Катунь. Катунь, широко изогнувшись, спускается с Алтайских гор и впадает в реку Бийя. Здесь располагается одно из красивейших мест на Алтае.Совсем недалеко от Катуни есть озеро Колывань. Озеро окружено стенами скал и гор, овеяно легендами и известно своими жителями – мастерами камнерезного дела.</vt:lpstr>
      <vt:lpstr>А на северо-востоке Алтая простирается огромное Телецкое озеро, которое находится под охраной ЮНЕСКО. Вдоль восточного берега озера располагается заповедник, богатая природа которого поражает даже бывалого туриста. Здесь есть редкие виды животных – снежный барс, или, к примеру, алтайские аргали.</vt:lpstr>
      <vt:lpstr>Благодаря нескольким периодам образования, Алтайские горы и сочетают в себе все возможные рельефы. Горы Алтая можно разделить на четыре части: равнинная местность, альпинотипный ледниковый высокогорный рельеф и среднегорный рельеф. В основном все районы Алтайских гор изрезаны небольшими речушками, стекающие в долины, образуя кристально чистые горные озера. Питание у этих водоемов исключительно снеговое, поэтому в зависимости от времени года уровень воды в водоемах может колебаться.</vt:lpstr>
      <vt:lpstr>Алтайские горы знамениты пещерами, которых здесь насчитывается более 300, особенно много их в бассейне рек Катунь, Ануй и Чарыш. Горный Алтай — край водопадов, самый высокий из которых — 60-метровый Текелю, впадающий в реку Аккем.</vt:lpstr>
      <vt:lpstr>Климат региона резко континентальный с холодной зимой и тёплым летом. Погода в каждом конкретном месте зависит от его высоты и преобладающих ветров. В Горном Алтае находится как самое тёплое место Сибири, так и её полюс холода. Климат формируется под влиянием арктических масс, тёплых и влажных ветров Атлантики и жаркого воздуха Средней Азии. Зима в регионе продолжается от 3 до 5 месяцев, одно из самых холодных мест — Чуйская долина, где температура опускается до -32°. Значительно теплее в южных районах Алтайских гор, — например, в районе Телецкого озера зима радует комфортными десятью градусами мороза. Весной и осенью часты похолодания и заморозки, продолжающиеся до середины июня в высокогорных районах. Самый тёплый месяц — июль со средней температурой от +14 до +16°; в высокогорьях — от +5 до +8°, здесь температура понижается на 0,6° с увеличением высоты на каждые 100 метров.</vt:lpstr>
      <vt:lpstr>Горный Алтай знаменит богатой флорой и фауной. На относительно небольшой территории региона растут почти все виды растительности Азии, Казахстана и европейской части России. На разных по высоте Алтайских горах расположились тайга, степь, горная тундра и альпийские луга.</vt:lpstr>
      <vt:lpstr>В каждой природной зоне обитают животные, приспособленные к определённым условиям среды. Часть из них — медведи, марал, соболь, — кочуют из одного ареала в другой. В Горном Алтае водится также лось, кабарга, косуля, суслик, лиса, росомаха, белка, горностай. В высокогорье живёт редчайший зверь на Земле — ирбис (снежный барс), а также сибирский козёл и красный волк.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Алтай</dc:title>
  <dc:creator>макс</dc:creator>
  <cp:lastModifiedBy>макс</cp:lastModifiedBy>
  <cp:revision>2</cp:revision>
  <dcterms:created xsi:type="dcterms:W3CDTF">2017-04-24T11:44:29Z</dcterms:created>
  <dcterms:modified xsi:type="dcterms:W3CDTF">2017-04-24T14:11:45Z</dcterms:modified>
</cp:coreProperties>
</file>